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heme/themeOverride1.xml" ContentType="application/vnd.openxmlformats-officedocument.themeOverr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298"/>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274" r:id="rId129"/>
    <p:sldId id="275" r:id="rId130"/>
    <p:sldId id="276" r:id="rId131"/>
    <p:sldId id="277" r:id="rId132"/>
    <p:sldId id="278" r:id="rId133"/>
    <p:sldId id="279" r:id="rId134"/>
    <p:sldId id="280" r:id="rId135"/>
    <p:sldId id="28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257" r:id="rId290"/>
    <p:sldId id="258" r:id="rId291"/>
    <p:sldId id="259" r:id="rId292"/>
    <p:sldId id="260" r:id="rId293"/>
    <p:sldId id="261" r:id="rId294"/>
    <p:sldId id="262" r:id="rId295"/>
    <p:sldId id="263" r:id="rId296"/>
    <p:sldId id="264" r:id="rId2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6"/>
    <p:restoredTop sz="50000"/>
  </p:normalViewPr>
  <p:slideViewPr>
    <p:cSldViewPr snapToGrid="0" snapToObjects="1">
      <p:cViewPr varScale="1">
        <p:scale>
          <a:sx n="39" d="100"/>
          <a:sy n="39" d="100"/>
        </p:scale>
        <p:origin x="18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presProps" Target="presProps.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slide" Target="slides/slide283.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92" Type="http://schemas.openxmlformats.org/officeDocument/2006/relationships/slide" Target="slides/slide284.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293" Type="http://schemas.openxmlformats.org/officeDocument/2006/relationships/slide" Target="slides/slide28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viewProps" Target="viewProps.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notesMaster" Target="notesMasters/notesMaster1.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rằng</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túc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điều</a:t>
            </a:r>
            <a:r>
              <a:rPr lang="en-US" baseline="0" dirty="0" smtClean="0"/>
              <a:t> </a:t>
            </a:r>
            <a:r>
              <a:rPr lang="en-US" baseline="0" dirty="0" err="1" smtClean="0"/>
              <a:t>gì</a:t>
            </a:r>
            <a:r>
              <a:rPr lang="en-US" baseline="0" dirty="0" smtClean="0"/>
              <a:t> </a:t>
            </a:r>
            <a:r>
              <a:rPr lang="en-US" baseline="0" dirty="0" err="1" smtClean="0"/>
              <a:t>cần</a:t>
            </a:r>
            <a:r>
              <a:rPr lang="en-US" baseline="0" dirty="0" smtClean="0"/>
              <a:t> </a:t>
            </a:r>
            <a:r>
              <a:rPr lang="en-US" baseline="0" dirty="0" err="1" smtClean="0"/>
              <a:t>làm</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Vậy</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gì</a:t>
            </a:r>
            <a:r>
              <a:rPr lang="en-US" baseline="0" dirty="0" smtClean="0"/>
              <a:t>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bạn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step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1 - PGD Tân Định (ở phía bên phải)</a:t>
            </a:r>
            <a:r>
              <a:rPr lang="en-US" dirty="0" smtClean="0">
                <a:solidFill>
                  <a:srgbClr val="FF0000"/>
                </a:solidFill>
                <a:latin typeface="Cambria" panose="02040503050406030204" pitchFamily="18" charset="0"/>
              </a:rPr>
              <a:t> </a:t>
            </a:r>
            <a:r>
              <a:rPr lang="en-US" dirty="0" err="1" smtClean="0">
                <a:solidFill>
                  <a:srgbClr val="FF0000"/>
                </a:solidFill>
                <a:latin typeface="Cambria" panose="02040503050406030204" pitchFamily="18" charset="0"/>
              </a:rPr>
              <a:t>của</a:t>
            </a:r>
            <a:r>
              <a:rPr lang="en-US" baseline="0" dirty="0" smtClean="0">
                <a:solidFill>
                  <a:srgbClr val="FF0000"/>
                </a:solidFill>
                <a:latin typeface="Cambria" panose="02040503050406030204" pitchFamily="18" charset="0"/>
              </a:rPr>
              <a:t> Instructions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endParaRPr lang="en-US" baseline="0" dirty="0" smtClean="0"/>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a:t>
            </a:r>
            <a:r>
              <a:rPr lang="en-US" baseline="0" dirty="0" err="1" smtClean="0"/>
              <a:t>cái</a:t>
            </a:r>
            <a:r>
              <a:rPr lang="en-US" baseline="0" dirty="0" smtClean="0"/>
              <a:t>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bang going </a:t>
            </a:r>
            <a:r>
              <a:rPr lang="en-US" baseline="0" dirty="0" err="1" smtClean="0"/>
              <a:t>noi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select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khi</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tới</a:t>
            </a:r>
            <a:r>
              <a:rPr lang="en-US" baseline="0" dirty="0" smtClean="0"/>
              <a:t> </a:t>
            </a:r>
            <a:r>
              <a:rPr lang="en-US" baseline="0" dirty="0" err="1" smtClean="0"/>
              <a:t>gần</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có</a:t>
            </a:r>
            <a:r>
              <a:rPr lang="en-US" baseline="0" dirty="0" smtClean="0"/>
              <a:t> </a:t>
            </a:r>
            <a:r>
              <a:rPr lang="en-US" baseline="0" dirty="0" err="1" smtClean="0"/>
              <a:t>vẽ</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ko</a:t>
            </a:r>
            <a:r>
              <a:rPr lang="en-US" baseline="0" dirty="0" smtClean="0"/>
              <a:t> </a:t>
            </a:r>
            <a:r>
              <a:rPr lang="en-US" baseline="0" dirty="0" err="1" smtClean="0"/>
              <a:t>nghe</a:t>
            </a:r>
            <a:r>
              <a:rPr lang="en-US" baseline="0" dirty="0" smtClean="0"/>
              <a:t> </a:t>
            </a:r>
            <a:r>
              <a:rPr lang="en-US" baseline="0" dirty="0" err="1" smtClean="0"/>
              <a:t>thấy</a:t>
            </a:r>
            <a:r>
              <a:rPr lang="en-US" baseline="0" dirty="0" smtClean="0"/>
              <a:t> </a:t>
            </a:r>
            <a:r>
              <a:rPr lang="en-US" baseline="0" dirty="0" err="1" smtClean="0"/>
              <a:t>và</a:t>
            </a:r>
            <a:r>
              <a:rPr lang="en-US" baseline="0" dirty="0" smtClean="0"/>
              <a:t> </a:t>
            </a:r>
            <a:r>
              <a:rPr lang="en-US" baseline="0" dirty="0" err="1" smtClean="0"/>
              <a:t>anh</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sấm</a:t>
            </a:r>
            <a:r>
              <a:rPr lang="en-US" baseline="0" dirty="0" smtClean="0"/>
              <a:t> </a:t>
            </a:r>
            <a:r>
              <a:rPr lang="en-US" baseline="0" dirty="0" err="1" smtClean="0"/>
              <a:t>sét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bị</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không</a:t>
            </a:r>
            <a:r>
              <a:rPr lang="en-US" baseline="0" dirty="0" smtClean="0"/>
              <a:t> </a:t>
            </a:r>
            <a:r>
              <a:rPr lang="en-US" baseline="0" dirty="0" err="1" smtClean="0"/>
              <a:t>ít</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en-US" dirty="0" err="1" smtClean="0"/>
              <a:t>Nhưng</a:t>
            </a:r>
            <a:r>
              <a:rPr lang="en-US" dirty="0" smtClean="0"/>
              <a:t> </a:t>
            </a:r>
            <a:r>
              <a:rPr lang="en-US" dirty="0" err="1" smtClean="0"/>
              <a:t>hiện</a:t>
            </a:r>
            <a:r>
              <a:rPr lang="en-US" baseline="0" dirty="0" smtClean="0"/>
              <a:t> </a:t>
            </a:r>
            <a:r>
              <a:rPr lang="en-US" baseline="0" dirty="0" err="1" smtClean="0"/>
              <a:t>tại</a:t>
            </a:r>
            <a:r>
              <a:rPr lang="en-US" baseline="0" dirty="0" smtClean="0"/>
              <a:t> </a:t>
            </a:r>
            <a:r>
              <a:rPr lang="vi-VN" dirty="0" smtClean="0"/>
              <a:t>Google map</a:t>
            </a:r>
            <a:r>
              <a:rPr lang="en-US" dirty="0" smtClean="0"/>
              <a:t> </a:t>
            </a:r>
            <a:r>
              <a:rPr lang="en-US" dirty="0" err="1" smtClean="0"/>
              <a:t>chỉ</a:t>
            </a:r>
            <a:r>
              <a:rPr lang="vi-VN" dirty="0" smtClean="0"/>
              <a:t> 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Tương tự phần trình bày xe buýt cho người dùng nhập liệu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sử dụng G</a:t>
            </a:r>
            <a:r>
              <a:rPr lang="en-US" dirty="0" smtClean="0"/>
              <a:t>o</a:t>
            </a:r>
            <a:r>
              <a:rPr lang="vi-VN" dirty="0" smtClean="0"/>
              <a:t>ogle Direction API để tìm kiếm đường đi ngắn nhất qua 4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mô</a:t>
            </a:r>
            <a:r>
              <a:rPr lang="en-US" baseline="0" dirty="0" smtClean="0"/>
              <a:t> </a:t>
            </a:r>
            <a:r>
              <a:rPr lang="en-US" baseline="0" dirty="0" err="1" smtClean="0"/>
              <a:t>tả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Google Maps Direction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bạn</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waypoints </a:t>
            </a:r>
            <a:r>
              <a:rPr lang="en-US" baseline="0" dirty="0" err="1" smtClean="0"/>
              <a:t>để</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thông</a:t>
            </a:r>
            <a:r>
              <a:rPr lang="en-US" baseline="0" dirty="0" smtClean="0"/>
              <a:t> qua </a:t>
            </a:r>
            <a:r>
              <a:rPr lang="en-US" baseline="0" dirty="0" err="1" smtClean="0"/>
              <a:t>việc</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Waypoint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trong</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là</a:t>
            </a:r>
            <a:r>
              <a:rPr lang="en-US" baseline="0" dirty="0" smtClean="0"/>
              <a:t> waypoints </a:t>
            </a:r>
            <a:r>
              <a:rPr lang="en-US" baseline="0" dirty="0" err="1" smtClean="0"/>
              <a:t>như</a:t>
            </a:r>
            <a:r>
              <a:rPr lang="en-US" baseline="0" dirty="0" smtClean="0"/>
              <a:t> </a:t>
            </a:r>
            <a:r>
              <a:rPr lang="en-US" baseline="0" dirty="0" err="1" smtClean="0"/>
              <a:t>url</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cách</a:t>
            </a:r>
            <a:r>
              <a:rPr lang="en-US" baseline="0" dirty="0" smtClean="0"/>
              <a:t> </a:t>
            </a:r>
            <a:r>
              <a:rPr lang="en-US" baseline="0" dirty="0" err="1" smtClean="0"/>
              <a:t>nhau</a:t>
            </a:r>
            <a:r>
              <a:rPr lang="en-US" baseline="0" dirty="0" smtClean="0"/>
              <a:t> </a:t>
            </a:r>
            <a:r>
              <a:rPr lang="en-US" baseline="0" dirty="0" err="1" smtClean="0"/>
              <a:t>bởi</a:t>
            </a:r>
            <a:r>
              <a:rPr lang="en-US" baseline="0" dirty="0" smtClean="0"/>
              <a:t> </a:t>
            </a:r>
            <a:r>
              <a:rPr lang="en-US" baseline="0" dirty="0" err="1" smtClean="0"/>
              <a:t>xuyệt</a:t>
            </a:r>
            <a:r>
              <a:rPr lang="en-US" baseline="0" dirty="0" smtClean="0"/>
              <a:t> </a:t>
            </a:r>
            <a:r>
              <a:rPr lang="en-US" baseline="0" dirty="0" err="1" smtClean="0"/>
              <a:t>thẳng</a:t>
            </a:r>
            <a:r>
              <a:rPr lang="en-US" baseline="0" dirty="0" smtClean="0"/>
              <a:t> </a:t>
            </a:r>
            <a:r>
              <a:rPr lang="en-US" baseline="0" dirty="0" err="1" smtClean="0"/>
              <a:t>đứng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optimize </a:t>
            </a:r>
            <a:r>
              <a:rPr lang="en-US" baseline="0" dirty="0" err="1" smtClean="0"/>
              <a:t>các</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Nếu</a:t>
            </a:r>
            <a:r>
              <a:rPr lang="en-US" baseline="0" dirty="0" smtClean="0"/>
              <a:t> ở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không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cho</a:t>
            </a:r>
            <a:r>
              <a:rPr lang="en-US" baseline="0" dirty="0" smtClean="0"/>
              <a:t> optimize </a:t>
            </a:r>
            <a:r>
              <a:rPr lang="en-US" baseline="0" dirty="0" err="1" smtClean="0"/>
              <a:t>thì</a:t>
            </a:r>
            <a:r>
              <a:rPr lang="en-US" baseline="0" dirty="0" smtClean="0"/>
              <a:t> </a:t>
            </a:r>
            <a:r>
              <a:rPr lang="en-US" baseline="0" dirty="0" err="1" smtClean="0"/>
              <a:t>mặc</a:t>
            </a:r>
            <a:r>
              <a:rPr lang="en-US" baseline="0" dirty="0" smtClean="0"/>
              <a:t> </a:t>
            </a:r>
            <a:r>
              <a:rPr lang="en-US" baseline="0" dirty="0" err="1" smtClean="0"/>
              <a:t>định</a:t>
            </a:r>
            <a:r>
              <a:rPr lang="en-US" baseline="0" dirty="0" smtClean="0"/>
              <a:t> </a:t>
            </a:r>
            <a:r>
              <a:rPr lang="en-US" baseline="0" dirty="0" err="1" smtClean="0"/>
              <a:t>nó</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lấy</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a:t>
            </a:r>
            <a:r>
              <a:rPr lang="en-US" baseline="0" dirty="0" err="1" smtClean="0"/>
              <a:t>các</a:t>
            </a:r>
            <a:r>
              <a:rPr lang="en-US" baseline="0" dirty="0" smtClean="0"/>
              <a:t> class </a:t>
            </a:r>
            <a:r>
              <a:rPr lang="en-US" baseline="0" dirty="0" err="1" smtClean="0"/>
              <a:t>từ</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t>
            </a:r>
            <a:r>
              <a:rPr lang="en-US" baseline="0" dirty="0" err="1" smtClean="0"/>
              <a:t>Từ</a:t>
            </a:r>
            <a:r>
              <a:rPr lang="en-US" baseline="0" dirty="0" smtClean="0"/>
              <a:t> </a:t>
            </a:r>
            <a:r>
              <a:rPr lang="en-US" baseline="0" dirty="0" err="1" smtClean="0"/>
              <a:t>json</a:t>
            </a:r>
            <a:r>
              <a:rPr lang="en-US" baseline="0" dirty="0" smtClean="0"/>
              <a:t>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class Leg </a:t>
            </a:r>
            <a:r>
              <a:rPr lang="en-US" baseline="0" dirty="0" err="1" smtClean="0"/>
              <a:t>và</a:t>
            </a:r>
            <a:r>
              <a:rPr lang="en-US" baseline="0" dirty="0" smtClean="0"/>
              <a:t> class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 Leg</a:t>
            </a:r>
            <a:r>
              <a:rPr lang="en-US" dirty="0" smtClean="0"/>
              <a:t>.</a:t>
            </a:r>
          </a:p>
          <a:p>
            <a:r>
              <a:rPr lang="en-US" dirty="0" err="1" smtClean="0"/>
              <a:t>Mỗi</a:t>
            </a:r>
            <a:r>
              <a:rPr lang="en-US" baseline="0" dirty="0" smtClean="0"/>
              <a:t> </a:t>
            </a:r>
            <a:r>
              <a:rPr lang="en-US" baseline="0" dirty="0" err="1" smtClean="0"/>
              <a:t>một</a:t>
            </a:r>
            <a:r>
              <a:rPr lang="en-US" baseline="0" dirty="0" smtClean="0"/>
              <a:t> leg </a:t>
            </a:r>
            <a:r>
              <a:rPr lang="en-US" baseline="0" dirty="0" err="1" smtClean="0"/>
              <a:t>trong</a:t>
            </a:r>
            <a:r>
              <a:rPr lang="en-US" baseline="0" dirty="0" smtClean="0"/>
              <a:t> </a:t>
            </a:r>
            <a:r>
              <a:rPr lang="en-US" baseline="0" dirty="0" err="1" smtClean="0"/>
              <a:t>mảng</a:t>
            </a:r>
            <a:r>
              <a:rPr lang="en-US" baseline="0" dirty="0" smtClean="0"/>
              <a:t> legs </a:t>
            </a:r>
            <a:r>
              <a:rPr lang="en-US" baseline="0" dirty="0" err="1" smtClean="0"/>
              <a:t>chỉ</a:t>
            </a:r>
            <a:r>
              <a:rPr lang="en-US" baseline="0" dirty="0" smtClean="0"/>
              <a:t> </a:t>
            </a:r>
            <a:r>
              <a:rPr lang="en-US" baseline="0" dirty="0" err="1" smtClean="0"/>
              <a:t>dẫn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a:t>
            </a:r>
            <a:r>
              <a:rPr lang="en-US" baseline="0" dirty="0" err="1" smtClean="0"/>
              <a:t>ếu</a:t>
            </a:r>
            <a:r>
              <a:rPr lang="en-US" baseline="0" dirty="0" smtClean="0"/>
              <a:t> </a:t>
            </a:r>
            <a:r>
              <a:rPr lang="en-US" baseline="0" dirty="0" err="1" smtClean="0"/>
              <a:t>không</a:t>
            </a:r>
            <a:r>
              <a:rPr lang="en-US" baseline="0" dirty="0" smtClean="0"/>
              <a:t> </a:t>
            </a:r>
            <a:r>
              <a:rPr lang="en-US" baseline="0" dirty="0" err="1" smtClean="0"/>
              <a:t>bao</a:t>
            </a:r>
            <a:r>
              <a:rPr lang="en-US" baseline="0" dirty="0" smtClean="0"/>
              <a:t> </a:t>
            </a:r>
            <a:r>
              <a:rPr lang="en-US" baseline="0" dirty="0" err="1" smtClean="0"/>
              <a:t>gôm</a:t>
            </a:r>
            <a:r>
              <a:rPr lang="en-US" baseline="0" dirty="0" smtClean="0"/>
              <a:t> waypoints </a:t>
            </a:r>
            <a:r>
              <a:rPr lang="en-US" baseline="0" dirty="0" err="1" smtClean="0"/>
              <a:t>thì</a:t>
            </a:r>
            <a:r>
              <a:rPr lang="en-US" baseline="0" dirty="0" smtClean="0"/>
              <a:t> routes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leg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waypoint </a:t>
            </a:r>
            <a:r>
              <a:rPr lang="en-US" baseline="0" dirty="0" err="1" smtClean="0"/>
              <a:t>thì</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hay </a:t>
            </a:r>
            <a:r>
              <a:rPr lang="en-US" baseline="0" dirty="0" err="1" smtClean="0"/>
              <a:t>nhiều</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Chúng</a:t>
            </a:r>
            <a:r>
              <a:rPr lang="en-US" baseline="0" dirty="0" smtClean="0"/>
              <a:t> ta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a:t>
            </a:r>
            <a:r>
              <a:rPr lang="en-US" baseline="0" dirty="0" smtClean="0"/>
              <a:t> Step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xây dựng class Ste</a:t>
            </a:r>
            <a:r>
              <a:rPr lang="en-US" dirty="0" smtClean="0"/>
              <a:t>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Instruction:</a:t>
            </a:r>
            <a:r>
              <a:rPr lang="vi-VN" baseline="0" dirty="0" smtClean="0"/>
              <a:t> hướng dẫn cách đi của step hiện tại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Cuối</a:t>
            </a:r>
            <a:r>
              <a:rPr lang="en-US" dirty="0" smtClean="0"/>
              <a:t> </a:t>
            </a:r>
            <a:r>
              <a:rPr lang="en-US" dirty="0" err="1" smtClean="0"/>
              <a:t>cùng</a:t>
            </a:r>
            <a:r>
              <a:rPr lang="en-US" baseline="0" dirty="0" smtClean="0"/>
              <a:t> </a:t>
            </a:r>
            <a:r>
              <a:rPr lang="en-US" baseline="0" dirty="0" err="1" smtClean="0"/>
              <a:t>chúng</a:t>
            </a:r>
            <a:r>
              <a:rPr lang="en-US" baseline="0" dirty="0" smtClean="0"/>
              <a:t> ta </a:t>
            </a:r>
            <a:r>
              <a:rPr lang="en-US" baseline="0" dirty="0" err="1" smtClean="0"/>
              <a:t>hình</a:t>
            </a:r>
            <a:r>
              <a:rPr lang="en-US" baseline="0" dirty="0" smtClean="0"/>
              <a:t> </a:t>
            </a:r>
            <a:r>
              <a:rPr lang="en-US" baseline="0" dirty="0" err="1" smtClean="0"/>
              <a:t>thành</a:t>
            </a:r>
            <a:r>
              <a:rPr lang="en-US" baseline="0" dirty="0" smtClean="0"/>
              <a:t> 2 class </a:t>
            </a:r>
            <a:r>
              <a:rPr lang="en-US" baseline="0" dirty="0" err="1" smtClean="0"/>
              <a:t>đó</a:t>
            </a:r>
            <a:r>
              <a:rPr lang="en-US" baseline="0" dirty="0" smtClean="0"/>
              <a:t> </a:t>
            </a:r>
            <a:r>
              <a:rPr lang="en-US" baseline="0" dirty="0" err="1" smtClean="0"/>
              <a:t>là</a:t>
            </a:r>
            <a:r>
              <a:rPr lang="en-US" baseline="0" dirty="0" smtClean="0"/>
              <a:t> Leg and Step: </a:t>
            </a:r>
            <a:r>
              <a:rPr lang="en-US" baseline="0" dirty="0" err="1" smtClean="0"/>
              <a:t>chúng</a:t>
            </a:r>
            <a:r>
              <a:rPr lang="en-US" baseline="0" dirty="0" smtClean="0"/>
              <a:t>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1 Leg </a:t>
            </a:r>
            <a:r>
              <a:rPr lang="en-US" baseline="0" dirty="0" err="1" smtClean="0"/>
              <a:t>sẽ</a:t>
            </a:r>
            <a:r>
              <a:rPr lang="en-US" baseline="0" dirty="0" smtClean="0"/>
              <a:t> </a:t>
            </a:r>
            <a:r>
              <a:rPr lang="en-US" baseline="0" dirty="0" err="1" smtClean="0"/>
              <a:t>chứa</a:t>
            </a:r>
            <a:r>
              <a:rPr lang="en-US" baseline="0" dirty="0" smtClean="0"/>
              <a:t> </a:t>
            </a:r>
            <a:r>
              <a:rPr lang="en-US" baseline="0" dirty="0" err="1" smtClean="0"/>
              <a:t>nhiều</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lấy</a:t>
            </a:r>
            <a:r>
              <a:rPr lang="en-US" baseline="0" dirty="0" smtClean="0"/>
              <a:t> </a:t>
            </a:r>
            <a:r>
              <a:rPr lang="en-US" baseline="0" dirty="0" err="1" smtClean="0"/>
              <a:t>đc</a:t>
            </a:r>
            <a:r>
              <a:rPr lang="en-US" baseline="0" dirty="0" smtClean="0"/>
              <a:t> leg </a:t>
            </a:r>
            <a:r>
              <a:rPr lang="en-US" baseline="0" dirty="0" err="1" smtClean="0"/>
              <a:t>và</a:t>
            </a:r>
            <a:r>
              <a:rPr lang="en-US" baseline="0" dirty="0" smtClean="0"/>
              <a:t> 1 list step.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từ</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polyline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khi</a:t>
            </a:r>
            <a:r>
              <a:rPr lang="en-US" dirty="0" smtClean="0"/>
              <a:t> </a:t>
            </a:r>
            <a:r>
              <a:rPr lang="en-US" dirty="0" err="1" smtClean="0"/>
              <a:t>đã</a:t>
            </a:r>
            <a:r>
              <a:rPr lang="en-US" baseline="0" dirty="0" smtClean="0"/>
              <a:t> search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download button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AE9094-3FA6-5C4C-99F3-E6BA22F06D1D}"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50F96C4-0C79-4454-B2EB-769C6423A21F}"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0F96C4-0C79-4454-B2EB-769C6423A21F}"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F96C4-0C79-4454-B2EB-769C6423A21F}"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0F96C4-0C79-4454-B2EB-769C6423A21F}"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0F96C4-0C79-4454-B2EB-769C6423A21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425872-6C5F-45CC-821F-20335217E62B}"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425872-6C5F-45CC-821F-20335217E62B}"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25872-6C5F-45CC-821F-20335217E62B}"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425872-6C5F-45CC-821F-20335217E62B}"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AE9094-3FA6-5C4C-99F3-E6BA22F06D1D}"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5872-6C5F-45CC-821F-20335217E62B}"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4B1E4EC-92D8-4A33-94B0-5CDDBDDA3BE9}"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B1E4EC-92D8-4A33-94B0-5CDDBDDA3BE9}"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1E4EC-92D8-4A33-94B0-5CDDBDDA3BE9}"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AE9094-3FA6-5C4C-99F3-E6BA22F06D1D}" type="datetimeFigureOut">
              <a:rPr lang="en-US" smtClean="0"/>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4B1E4EC-92D8-4A33-94B0-5CDDBDDA3BE9}"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B1E4EC-92D8-4A33-94B0-5CDDBDDA3BE9}"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E9094-3FA6-5C4C-99F3-E6BA22F06D1D}" type="datetimeFigureOut">
              <a:rPr lang="en-US" smtClean="0"/>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E9094-3FA6-5C4C-99F3-E6BA22F06D1D}"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FAE9094-3FA6-5C4C-99F3-E6BA22F06D1D}" type="datetimeFigureOut">
              <a:rPr lang="en-US" smtClean="0"/>
              <a:t>12/14/2015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052D99-9D0E-D346-BA7D-E615F2BFBD8A}" type="datetimeFigureOut">
              <a:rPr lang="en-US" smtClean="0">
                <a:solidFill>
                  <a:prstClr val="black">
                    <a:tint val="75000"/>
                  </a:prstClr>
                </a:solidFill>
              </a:rPr>
              <a:pPr/>
              <a:t>12/14/2015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F96C4-0C79-4454-B2EB-769C6423A21F}" type="datetimeFigureOut">
              <a:rPr lang="en-US" smtClean="0"/>
              <a:t>12/14/2015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25872-6C5F-45CC-821F-20335217E62B}" type="datetimeFigureOut">
              <a:rPr lang="en-US" smtClean="0"/>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1E4EC-92D8-4A33-94B0-5CDDBDDA3BE9}" type="datetimeFigureOut">
              <a:rPr lang="en-US" smtClean="0"/>
              <a:t>12/14/2015</a:t>
            </a:fld>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fld id="{06052D99-9D0E-D346-BA7D-E615F2BFBD8A}" type="datetimeFigureOut">
              <a:rPr lang="en-US" smtClean="0">
                <a:solidFill>
                  <a:prstClr val="black">
                    <a:tint val="75000"/>
                  </a:prstClr>
                </a:solidFill>
              </a:rPr>
              <a:pPr defTabSz="914400"/>
              <a:t>12/14/2015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8.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27.jpe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5.xml"/><Relationship Id="rId1" Type="http://schemas.openxmlformats.org/officeDocument/2006/relationships/slideLayout" Target="../slideLayouts/slideLayout64.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6.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6.png"/></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5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4.xml"/></Relationships>
</file>

<file path=ppt/slides/_rels/slide2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2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2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8.xml"/><Relationship Id="rId1" Type="http://schemas.openxmlformats.org/officeDocument/2006/relationships/slideLayout" Target="../slideLayouts/slideLayout64.xml"/></Relationships>
</file>

<file path=ppt/slides/_rels/slide2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0.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1.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2.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3.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4.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5.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6.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8.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4.xml"/></Relationships>
</file>

<file path=ppt/slides/_rels/slide2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0.xml"/><Relationship Id="rId1" Type="http://schemas.openxmlformats.org/officeDocument/2006/relationships/slideLayout" Target="../slideLayouts/slideLayout64.xml"/></Relationships>
</file>

<file path=ppt/slides/_rels/slide2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41.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3.xml"/><Relationship Id="rId1" Type="http://schemas.openxmlformats.org/officeDocument/2006/relationships/slideLayout" Target="../slideLayouts/slideLayout64.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6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64.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6.xml"/><Relationship Id="rId1" Type="http://schemas.openxmlformats.org/officeDocument/2006/relationships/slideLayout" Target="../slideLayouts/slideLayout64.xml"/><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7.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image" Target="../media/image67.jpeg"/></Relationships>
</file>

<file path=ppt/slides/_rels/slide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8.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149.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58.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59.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71.jpeg"/><Relationship Id="rId5" Type="http://schemas.openxmlformats.org/officeDocument/2006/relationships/image" Target="../media/image62.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4.xml"/></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1.xml"/><Relationship Id="rId1" Type="http://schemas.openxmlformats.org/officeDocument/2006/relationships/slideLayout" Target="../slideLayouts/slideLayout64.xml"/></Relationships>
</file>

<file path=ppt/slides/_rels/slide2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2.xml"/><Relationship Id="rId1" Type="http://schemas.openxmlformats.org/officeDocument/2006/relationships/slideLayout" Target="../slideLayouts/slideLayout64.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5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4.xml"/><Relationship Id="rId1" Type="http://schemas.openxmlformats.org/officeDocument/2006/relationships/slideLayout" Target="../slideLayouts/slideLayout54.xml"/></Relationships>
</file>

<file path=ppt/slides/_rels/slide2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5.xml"/><Relationship Id="rId1" Type="http://schemas.openxmlformats.org/officeDocument/2006/relationships/slideLayout" Target="../slideLayouts/slideLayout54.xml"/><Relationship Id="rId4"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4.xml"/></Relationships>
</file>

<file path=ppt/slides/_rels/slide2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5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71.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701854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36018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80114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412033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078068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397865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82382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524311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581703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869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60894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58274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447634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504608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406997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654980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581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007185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77694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27620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Tree>
    <p:extLst>
      <p:ext uri="{BB962C8B-B14F-4D97-AF65-F5344CB8AC3E}">
        <p14:creationId xmlns:p14="http://schemas.microsoft.com/office/powerpoint/2010/main" val="4052325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136824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8100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645911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54429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5413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987230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825446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2733228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1027482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Tree>
    <p:extLst>
      <p:ext uri="{BB962C8B-B14F-4D97-AF65-F5344CB8AC3E}">
        <p14:creationId xmlns:p14="http://schemas.microsoft.com/office/powerpoint/2010/main" val="38617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gridCol w="3512820">
                  <a:extLst>
                    <a:ext uri="{9D8B030D-6E8A-4147-A177-3AD203B41FA5}">
                      <a16:colId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3314054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20463809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1641055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Tree>
    <p:extLst>
      <p:ext uri="{BB962C8B-B14F-4D97-AF65-F5344CB8AC3E}">
        <p14:creationId xmlns:p14="http://schemas.microsoft.com/office/powerpoint/2010/main" val="1195431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770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316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36562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the journey 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Tree>
    <p:extLst>
      <p:ext uri="{BB962C8B-B14F-4D97-AF65-F5344CB8AC3E}">
        <p14:creationId xmlns:p14="http://schemas.microsoft.com/office/powerpoint/2010/main" val="74306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Tree>
    <p:extLst>
      <p:ext uri="{BB962C8B-B14F-4D97-AF65-F5344CB8AC3E}">
        <p14:creationId xmlns:p14="http://schemas.microsoft.com/office/powerpoint/2010/main" val="2823113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485521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27772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val="20000"/>
                    </a:ext>
                  </a:extLst>
                </a:gridCol>
                <a:gridCol w="4813915">
                  <a:extLst>
                    <a:ext uri="{9D8B030D-6E8A-4147-A177-3AD203B41FA5}">
                      <a16:colId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974845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750345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1999363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1562412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3050480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4302661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Tree>
    <p:extLst>
      <p:ext uri="{BB962C8B-B14F-4D97-AF65-F5344CB8AC3E}">
        <p14:creationId xmlns:p14="http://schemas.microsoft.com/office/powerpoint/2010/main" val="3105047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val="20000"/>
                    </a:ext>
                  </a:extLst>
                </a:gridCol>
                <a:gridCol w="4831565">
                  <a:extLst>
                    <a:ext uri="{9D8B030D-6E8A-4147-A177-3AD203B41FA5}">
                      <a16:colId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26324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8472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18611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9571770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15828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8533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27758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75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val="20000"/>
                    </a:ext>
                  </a:extLst>
                </a:gridCol>
                <a:gridCol w="4774639">
                  <a:extLst>
                    <a:ext uri="{9D8B030D-6E8A-4147-A177-3AD203B41FA5}">
                      <a16:colId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7215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3863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111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9252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9397837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79630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2769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1390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0644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81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 represent the station of bus</a:t>
            </a:r>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7053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01773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57923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6873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3198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67999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2541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6883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225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412700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41751108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199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330409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888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334462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val="20000"/>
                    </a:ext>
                  </a:extLst>
                </a:gridCol>
                <a:gridCol w="4917668">
                  <a:extLst>
                    <a:ext uri="{9D8B030D-6E8A-4147-A177-3AD203B41FA5}">
                      <a16:colId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5921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246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90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518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03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440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1581892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28667438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953285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Tree>
    <p:extLst>
      <p:ext uri="{BB962C8B-B14F-4D97-AF65-F5344CB8AC3E}">
        <p14:creationId xmlns:p14="http://schemas.microsoft.com/office/powerpoint/2010/main" val="14696248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3252119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507752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6568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4034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436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904837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77541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72935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91444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Tree>
    <p:extLst>
      <p:ext uri="{BB962C8B-B14F-4D97-AF65-F5344CB8AC3E}">
        <p14:creationId xmlns:p14="http://schemas.microsoft.com/office/powerpoint/2010/main" val="12777811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8016072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17459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Nickname of  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is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không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sợ</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chết</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59504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152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Tree>
    <p:extLst>
      <p:ext uri="{BB962C8B-B14F-4D97-AF65-F5344CB8AC3E}">
        <p14:creationId xmlns:p14="http://schemas.microsoft.com/office/powerpoint/2010/main" val="28627053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338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1061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6290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58353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98931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72974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86827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5326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88612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073280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01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588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1982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41152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41152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 sz="1800" b="0" i="0" u="none" strike="noStrike" kern="0" cap="none" spc="0" normalizeH="0" baseline="0" noProof="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671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val="20000"/>
                    </a:ext>
                  </a:extLst>
                </a:gridCol>
                <a:gridCol w="4987688">
                  <a:extLst>
                    <a:ext uri="{9D8B030D-6E8A-4147-A177-3AD203B41FA5}">
                      <a16:colId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6" name="Elbow Connector 5"/>
          <p:cNvCxnSpPr>
            <a:stCxn id="4" idx="0"/>
            <a:endCxn id="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9" name="TextBox 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6018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1" name="Elbow Connector 20"/>
          <p:cNvCxnSpPr>
            <a:stCxn id="19" idx="0"/>
            <a:endCxn id="2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3" name="TextBox 2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9" name="Table 8"/>
          <p:cNvGraphicFramePr>
            <a:graphicFrameLocks noGrp="1"/>
          </p:cNvGraphicFramePr>
          <p:nvPr>
            <p:extLst/>
          </p:nvPr>
        </p:nvGraphicFramePr>
        <p:xfrm>
          <a:off x="244741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12" name="TextBox 11"/>
          <p:cNvSpPr txBox="1"/>
          <p:nvPr/>
        </p:nvSpPr>
        <p:spPr>
          <a:xfrm>
            <a:off x="202262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10" name="Elbow Connector 9"/>
          <p:cNvCxnSpPr>
            <a:stCxn id="9" idx="1"/>
            <a:endCxn id="19" idx="2"/>
          </p:cNvCxnSpPr>
          <p:nvPr/>
        </p:nvCxnSpPr>
        <p:spPr>
          <a:xfrm rot="10800000">
            <a:off x="1149838" y="3589624"/>
            <a:ext cx="129757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149220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35" idx="2"/>
            <a:endCxn id="39"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15" name="TextBox 1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4" name="Table 3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35" name="Table 3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36" name="Elbow Connector 35"/>
          <p:cNvCxnSpPr>
            <a:stCxn id="34" idx="0"/>
            <a:endCxn id="3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8" name="TextBox 37"/>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9" name="Table 38"/>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40" name="TextBox 39"/>
          <p:cNvSpPr txBox="1"/>
          <p:nvPr/>
        </p:nvSpPr>
        <p:spPr>
          <a:xfrm>
            <a:off x="193118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41" name="Elbow Connector 40"/>
          <p:cNvCxnSpPr>
            <a:stCxn id="39" idx="1"/>
            <a:endCxn id="34"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362370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14" name="Straight Connector 13"/>
          <p:cNvCxnSpPr>
            <a:stCxn id="27" idx="3"/>
            <a:endCxn id="13"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19" name="TextBox 18"/>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23" name="Straight Connector 22"/>
          <p:cNvCxnSpPr>
            <a:stCxn id="27" idx="2"/>
            <a:endCxn id="31"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5" name="TextBox 2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26" name="Table 25"/>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7" name="Table 26"/>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8" name="Elbow Connector 27"/>
          <p:cNvCxnSpPr>
            <a:stCxn id="26" idx="0"/>
            <a:endCxn id="27"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0" name="TextBox 29"/>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1" name="Table 30"/>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2" name="TextBox 31"/>
          <p:cNvSpPr txBox="1"/>
          <p:nvPr/>
        </p:nvSpPr>
        <p:spPr>
          <a:xfrm>
            <a:off x="1956676"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33" name="Elbow Connector 32"/>
          <p:cNvCxnSpPr>
            <a:stCxn id="31" idx="1"/>
            <a:endCxn id="26"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Tree>
    <p:extLst>
      <p:ext uri="{BB962C8B-B14F-4D97-AF65-F5344CB8AC3E}">
        <p14:creationId xmlns:p14="http://schemas.microsoft.com/office/powerpoint/2010/main" val="2583947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2" name="TextBox 31"/>
          <p:cNvSpPr txBox="1"/>
          <p:nvPr/>
        </p:nvSpPr>
        <p:spPr>
          <a:xfrm>
            <a:off x="3784110" y="4910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4" name="Straight Connector 33"/>
          <p:cNvCxnSpPr/>
          <p:nvPr/>
        </p:nvCxnSpPr>
        <p:spPr>
          <a:xfrm>
            <a:off x="3832239" y="5876740"/>
            <a:ext cx="1753805" cy="197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78191" y="55311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7" name="Straight Connector 36"/>
          <p:cNvCxnSpPr>
            <a:stCxn id="48" idx="2"/>
            <a:endCxn id="30" idx="0"/>
          </p:cNvCxnSpPr>
          <p:nvPr/>
        </p:nvCxnSpPr>
        <p:spPr>
          <a:xfrm>
            <a:off x="6498265" y="1969342"/>
            <a:ext cx="28403" cy="205092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9466" y="19257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8" name="Table 47"/>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49" name="Straight Connector 48"/>
          <p:cNvCxnSpPr>
            <a:stCxn id="56" idx="3"/>
            <a:endCxn id="48"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51" name="TextBox 50"/>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52" name="Straight Connector 51"/>
          <p:cNvCxnSpPr>
            <a:stCxn id="56" idx="2"/>
            <a:endCxn id="60"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6" name="Table 55"/>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57" name="Elbow Connector 56"/>
          <p:cNvCxnSpPr>
            <a:stCxn id="55" idx="0"/>
            <a:endCxn id="56"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9" name="TextBox 5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61" name="TextBox 60"/>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62" name="Elbow Connector 61"/>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0" name="Table 29"/>
          <p:cNvGraphicFramePr>
            <a:graphicFrameLocks noGrp="1"/>
          </p:cNvGraphicFramePr>
          <p:nvPr>
            <p:extLst/>
          </p:nvPr>
        </p:nvGraphicFramePr>
        <p:xfrm>
          <a:off x="5548768" y="402026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33" name="TextBox 32"/>
          <p:cNvSpPr txBox="1"/>
          <p:nvPr/>
        </p:nvSpPr>
        <p:spPr>
          <a:xfrm>
            <a:off x="5137202" y="490950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5" name="TextBox 34"/>
          <p:cNvSpPr txBox="1"/>
          <p:nvPr/>
        </p:nvSpPr>
        <p:spPr>
          <a:xfrm>
            <a:off x="5132417" y="56150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9" name="TextBox 38"/>
          <p:cNvSpPr txBox="1"/>
          <p:nvPr/>
        </p:nvSpPr>
        <p:spPr>
          <a:xfrm>
            <a:off x="6069466" y="36509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1" name="Straight Connector 30"/>
          <p:cNvCxnSpPr/>
          <p:nvPr/>
        </p:nvCxnSpPr>
        <p:spPr>
          <a:xfrm>
            <a:off x="3820164" y="5247131"/>
            <a:ext cx="1765880" cy="317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6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70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00755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110530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1130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1034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Tree>
    <p:extLst>
      <p:ext uri="{BB962C8B-B14F-4D97-AF65-F5344CB8AC3E}">
        <p14:creationId xmlns:p14="http://schemas.microsoft.com/office/powerpoint/2010/main" val="30899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52404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87622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750389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20904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05908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126786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26084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0661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459499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1567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Tree>
    <p:extLst>
      <p:ext uri="{BB962C8B-B14F-4D97-AF65-F5344CB8AC3E}">
        <p14:creationId xmlns:p14="http://schemas.microsoft.com/office/powerpoint/2010/main" val="28514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1221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093830">
                  <a:extLst>
                    <a:ext uri="{9D8B030D-6E8A-4147-A177-3AD203B41FA5}">
                      <a16:colId xmlns:a16="http://schemas.microsoft.com/office/drawing/2014/main" val="20003"/>
                    </a:ext>
                  </a:extLst>
                </a:gridCol>
                <a:gridCol w="1267327">
                  <a:extLst>
                    <a:ext uri="{9D8B030D-6E8A-4147-A177-3AD203B41FA5}">
                      <a16:colId xmlns:a16="http://schemas.microsoft.com/office/drawing/2014/main" val="20004"/>
                    </a:ext>
                  </a:extLst>
                </a:gridCol>
                <a:gridCol w="1152727">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790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2691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000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3815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900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161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983729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25314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val="20000"/>
                    </a:ext>
                  </a:extLst>
                </a:gridCol>
                <a:gridCol w="1015222">
                  <a:extLst>
                    <a:ext uri="{9D8B030D-6E8A-4147-A177-3AD203B41FA5}">
                      <a16:colId xmlns:a16="http://schemas.microsoft.com/office/drawing/2014/main" val="20001"/>
                    </a:ext>
                  </a:extLst>
                </a:gridCol>
                <a:gridCol w="1385662">
                  <a:extLst>
                    <a:ext uri="{9D8B030D-6E8A-4147-A177-3AD203B41FA5}">
                      <a16:colId xmlns:a16="http://schemas.microsoft.com/office/drawing/2014/main" val="20002"/>
                    </a:ext>
                  </a:extLst>
                </a:gridCol>
                <a:gridCol w="1203158">
                  <a:extLst>
                    <a:ext uri="{9D8B030D-6E8A-4147-A177-3AD203B41FA5}">
                      <a16:colId xmlns:a16="http://schemas.microsoft.com/office/drawing/2014/main" val="20003"/>
                    </a:ext>
                  </a:extLst>
                </a:gridCol>
                <a:gridCol w="931709">
                  <a:extLst>
                    <a:ext uri="{9D8B030D-6E8A-4147-A177-3AD203B41FA5}">
                      <a16:colId xmlns:a16="http://schemas.microsoft.com/office/drawing/2014/main" val="20004"/>
                    </a:ext>
                  </a:extLst>
                </a:gridCol>
                <a:gridCol w="1293590">
                  <a:extLst>
                    <a:ext uri="{9D8B030D-6E8A-4147-A177-3AD203B41FA5}">
                      <a16:colId xmlns:a16="http://schemas.microsoft.com/office/drawing/2014/main" val="20005"/>
                    </a:ext>
                  </a:extLst>
                </a:gridCol>
                <a:gridCol w="1436972">
                  <a:extLst>
                    <a:ext uri="{9D8B030D-6E8A-4147-A177-3AD203B41FA5}">
                      <a16:colId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582726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286336">
                  <a:extLst>
                    <a:ext uri="{9D8B030D-6E8A-4147-A177-3AD203B41FA5}">
                      <a16:colId xmlns:a16="http://schemas.microsoft.com/office/drawing/2014/main" val="20003"/>
                    </a:ext>
                  </a:extLst>
                </a:gridCol>
                <a:gridCol w="99924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772769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148474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2267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98298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464094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931609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4079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893895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73147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167136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072010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6011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790867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09626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Tree>
    <p:extLst>
      <p:ext uri="{BB962C8B-B14F-4D97-AF65-F5344CB8AC3E}">
        <p14:creationId xmlns:p14="http://schemas.microsoft.com/office/powerpoint/2010/main" val="273332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399995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3690293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011008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1531331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92708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TotalTime>
  <Words>11647</Words>
  <Application>Microsoft Office PowerPoint</Application>
  <PresentationFormat>On-screen Show (4:3)</PresentationFormat>
  <Paragraphs>4242</Paragraphs>
  <Slides>289</Slides>
  <Notes>178</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289</vt:i4>
      </vt:variant>
    </vt:vector>
  </HeadingPairs>
  <TitlesOfParts>
    <vt:vector size="303" baseType="lpstr">
      <vt:lpstr>Arial</vt:lpstr>
      <vt:lpstr>Calibri</vt:lpstr>
      <vt:lpstr>Calibri Light</vt:lpstr>
      <vt:lpstr>Cambria</vt:lpstr>
      <vt:lpstr>Cambria Math</vt:lpstr>
      <vt:lpstr>Times New Roman</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USER</cp:lastModifiedBy>
  <cp:revision>13</cp:revision>
  <dcterms:created xsi:type="dcterms:W3CDTF">2015-12-12T12:59:05Z</dcterms:created>
  <dcterms:modified xsi:type="dcterms:W3CDTF">2015-12-14T06:45:17Z</dcterms:modified>
</cp:coreProperties>
</file>